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hewy" charset="1" panose="02000000000000000000"/>
      <p:regular r:id="rId7"/>
    </p:embeddedFont>
    <p:embeddedFont>
      <p:font typeface="Core Bandi Face" charset="1" panose="010605060000000200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38135" y="-8021412"/>
            <a:ext cx="30610573" cy="59223968"/>
            <a:chOff x="0" y="0"/>
            <a:chExt cx="40814097" cy="789652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30264" y="0"/>
              <a:ext cx="40683834" cy="40632979"/>
            </a:xfrm>
            <a:custGeom>
              <a:avLst/>
              <a:gdLst/>
              <a:ahLst/>
              <a:cxnLst/>
              <a:rect r="r" b="b" t="t" l="l"/>
              <a:pathLst>
                <a:path h="40632979" w="40683834">
                  <a:moveTo>
                    <a:pt x="0" y="0"/>
                  </a:moveTo>
                  <a:lnTo>
                    <a:pt x="40683833" y="0"/>
                  </a:lnTo>
                  <a:lnTo>
                    <a:pt x="40683833" y="40632979"/>
                  </a:lnTo>
                  <a:lnTo>
                    <a:pt x="0" y="40632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0000"/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38332312"/>
              <a:ext cx="40683834" cy="40632979"/>
            </a:xfrm>
            <a:custGeom>
              <a:avLst/>
              <a:gdLst/>
              <a:ahLst/>
              <a:cxnLst/>
              <a:rect r="r" b="b" t="t" l="l"/>
              <a:pathLst>
                <a:path h="40632979" w="40683834">
                  <a:moveTo>
                    <a:pt x="0" y="0"/>
                  </a:moveTo>
                  <a:lnTo>
                    <a:pt x="40683834" y="0"/>
                  </a:lnTo>
                  <a:lnTo>
                    <a:pt x="40683834" y="40632979"/>
                  </a:lnTo>
                  <a:lnTo>
                    <a:pt x="0" y="40632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0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7775670" y="27342625"/>
            <a:ext cx="1926639" cy="1921822"/>
          </a:xfrm>
          <a:custGeom>
            <a:avLst/>
            <a:gdLst/>
            <a:ahLst/>
            <a:cxnLst/>
            <a:rect r="r" b="b" t="t" l="l"/>
            <a:pathLst>
              <a:path h="1921822" w="1926639">
                <a:moveTo>
                  <a:pt x="0" y="0"/>
                </a:moveTo>
                <a:lnTo>
                  <a:pt x="1926639" y="0"/>
                </a:lnTo>
                <a:lnTo>
                  <a:pt x="1926639" y="1921822"/>
                </a:lnTo>
                <a:lnTo>
                  <a:pt x="0" y="19218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195690">
            <a:off x="20515186" y="29799295"/>
            <a:ext cx="5368332" cy="5422558"/>
          </a:xfrm>
          <a:custGeom>
            <a:avLst/>
            <a:gdLst/>
            <a:ahLst/>
            <a:cxnLst/>
            <a:rect r="r" b="b" t="t" l="l"/>
            <a:pathLst>
              <a:path h="5422558" w="5368332">
                <a:moveTo>
                  <a:pt x="0" y="0"/>
                </a:moveTo>
                <a:lnTo>
                  <a:pt x="5368332" y="0"/>
                </a:lnTo>
                <a:lnTo>
                  <a:pt x="5368332" y="5422558"/>
                </a:lnTo>
                <a:lnTo>
                  <a:pt x="0" y="54225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034403" y="590242"/>
            <a:ext cx="4759557" cy="8614582"/>
          </a:xfrm>
          <a:custGeom>
            <a:avLst/>
            <a:gdLst/>
            <a:ahLst/>
            <a:cxnLst/>
            <a:rect r="r" b="b" t="t" l="l"/>
            <a:pathLst>
              <a:path h="8614582" w="4759557">
                <a:moveTo>
                  <a:pt x="0" y="0"/>
                </a:moveTo>
                <a:lnTo>
                  <a:pt x="4759557" y="0"/>
                </a:lnTo>
                <a:lnTo>
                  <a:pt x="4759557" y="8614582"/>
                </a:lnTo>
                <a:lnTo>
                  <a:pt x="0" y="86145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38040" y="590242"/>
            <a:ext cx="4759557" cy="8614582"/>
          </a:xfrm>
          <a:custGeom>
            <a:avLst/>
            <a:gdLst/>
            <a:ahLst/>
            <a:cxnLst/>
            <a:rect r="r" b="b" t="t" l="l"/>
            <a:pathLst>
              <a:path h="8614582" w="4759557">
                <a:moveTo>
                  <a:pt x="0" y="0"/>
                </a:moveTo>
                <a:lnTo>
                  <a:pt x="4759557" y="0"/>
                </a:lnTo>
                <a:lnTo>
                  <a:pt x="4759557" y="8614582"/>
                </a:lnTo>
                <a:lnTo>
                  <a:pt x="0" y="86145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619424">
            <a:off x="954833" y="30226185"/>
            <a:ext cx="6125970" cy="5245362"/>
          </a:xfrm>
          <a:custGeom>
            <a:avLst/>
            <a:gdLst/>
            <a:ahLst/>
            <a:cxnLst/>
            <a:rect r="r" b="b" t="t" l="l"/>
            <a:pathLst>
              <a:path h="5245362" w="6125970">
                <a:moveTo>
                  <a:pt x="0" y="0"/>
                </a:moveTo>
                <a:lnTo>
                  <a:pt x="6125970" y="0"/>
                </a:lnTo>
                <a:lnTo>
                  <a:pt x="6125970" y="5245362"/>
                </a:lnTo>
                <a:lnTo>
                  <a:pt x="0" y="52453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161291" y="31522661"/>
            <a:ext cx="7109418" cy="1975826"/>
          </a:xfrm>
          <a:custGeom>
            <a:avLst/>
            <a:gdLst/>
            <a:ahLst/>
            <a:cxnLst/>
            <a:rect r="r" b="b" t="t" l="l"/>
            <a:pathLst>
              <a:path h="1975826" w="7109418">
                <a:moveTo>
                  <a:pt x="0" y="0"/>
                </a:moveTo>
                <a:lnTo>
                  <a:pt x="7109418" y="0"/>
                </a:lnTo>
                <a:lnTo>
                  <a:pt x="7109418" y="1975826"/>
                </a:lnTo>
                <a:lnTo>
                  <a:pt x="0" y="19758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138835" y="3272465"/>
            <a:ext cx="16958935" cy="16471365"/>
          </a:xfrm>
          <a:custGeom>
            <a:avLst/>
            <a:gdLst/>
            <a:ahLst/>
            <a:cxnLst/>
            <a:rect r="r" b="b" t="t" l="l"/>
            <a:pathLst>
              <a:path h="16471365" w="16958935">
                <a:moveTo>
                  <a:pt x="0" y="0"/>
                </a:moveTo>
                <a:lnTo>
                  <a:pt x="16958935" y="0"/>
                </a:lnTo>
                <a:lnTo>
                  <a:pt x="16958935" y="16471366"/>
                </a:lnTo>
                <a:lnTo>
                  <a:pt x="0" y="164713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467785" y="18818233"/>
            <a:ext cx="22301034" cy="5101362"/>
          </a:xfrm>
          <a:custGeom>
            <a:avLst/>
            <a:gdLst/>
            <a:ahLst/>
            <a:cxnLst/>
            <a:rect r="r" b="b" t="t" l="l"/>
            <a:pathLst>
              <a:path h="5101362" w="22301034">
                <a:moveTo>
                  <a:pt x="0" y="0"/>
                </a:moveTo>
                <a:lnTo>
                  <a:pt x="22301035" y="0"/>
                </a:lnTo>
                <a:lnTo>
                  <a:pt x="22301035" y="5101362"/>
                </a:lnTo>
                <a:lnTo>
                  <a:pt x="0" y="5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636723" y="27583020"/>
            <a:ext cx="3846781" cy="1538712"/>
          </a:xfrm>
          <a:custGeom>
            <a:avLst/>
            <a:gdLst/>
            <a:ahLst/>
            <a:cxnLst/>
            <a:rect r="r" b="b" t="t" l="l"/>
            <a:pathLst>
              <a:path h="1538712" w="3846781">
                <a:moveTo>
                  <a:pt x="0" y="0"/>
                </a:moveTo>
                <a:lnTo>
                  <a:pt x="3846781" y="0"/>
                </a:lnTo>
                <a:lnTo>
                  <a:pt x="3846781" y="1538712"/>
                </a:lnTo>
                <a:lnTo>
                  <a:pt x="0" y="15387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41511" y="26760905"/>
            <a:ext cx="2348978" cy="2563234"/>
          </a:xfrm>
          <a:custGeom>
            <a:avLst/>
            <a:gdLst/>
            <a:ahLst/>
            <a:cxnLst/>
            <a:rect r="r" b="b" t="t" l="l"/>
            <a:pathLst>
              <a:path h="2563234" w="2348978">
                <a:moveTo>
                  <a:pt x="0" y="0"/>
                </a:moveTo>
                <a:lnTo>
                  <a:pt x="2348978" y="0"/>
                </a:lnTo>
                <a:lnTo>
                  <a:pt x="2348978" y="2563234"/>
                </a:lnTo>
                <a:lnTo>
                  <a:pt x="0" y="256323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871887" y="20394447"/>
            <a:ext cx="9688227" cy="3160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551"/>
              </a:lnSpc>
            </a:pPr>
            <a:r>
              <a:rPr lang="en-US" sz="15393" spc="1539">
                <a:solidFill>
                  <a:srgbClr val="4C3025"/>
                </a:solidFill>
                <a:latin typeface="Chewy"/>
                <a:ea typeface="Chewy"/>
                <a:cs typeface="Chewy"/>
                <a:sym typeface="Chewy"/>
              </a:rPr>
              <a:t>Soo Jin Ae</a:t>
            </a:r>
          </a:p>
        </p:txBody>
      </p:sp>
      <p:sp>
        <p:nvSpPr>
          <p:cNvPr name="TextBox 16" id="16"/>
          <p:cNvSpPr txBox="true"/>
          <p:nvPr/>
        </p:nvSpPr>
        <p:spPr>
          <a:xfrm rot="83537">
            <a:off x="10416214" y="19665357"/>
            <a:ext cx="5801196" cy="1979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88"/>
              </a:lnSpc>
            </a:pPr>
            <a:r>
              <a:rPr lang="en-US" sz="9920">
                <a:solidFill>
                  <a:srgbClr val="4C3025"/>
                </a:solidFill>
                <a:latin typeface="Chewy"/>
                <a:ea typeface="Chewy"/>
                <a:cs typeface="Chewy"/>
                <a:sym typeface="Chewy"/>
              </a:rPr>
              <a:t>21.02.2026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566013" y="24568257"/>
            <a:ext cx="18299974" cy="1052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6157">
                <a:solidFill>
                  <a:srgbClr val="4C3025"/>
                </a:solidFill>
                <a:latin typeface="Chewy"/>
                <a:ea typeface="Chewy"/>
                <a:cs typeface="Chewy"/>
                <a:sym typeface="Chewy"/>
              </a:rPr>
              <a:t>Daddy Kim Chun Hei &amp; Mommy Jayanti Utami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94985" y="29434682"/>
            <a:ext cx="3288008" cy="1316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36"/>
              </a:lnSpc>
            </a:pPr>
            <a:r>
              <a:rPr lang="en-US" sz="7525">
                <a:solidFill>
                  <a:srgbClr val="4C3025"/>
                </a:solidFill>
                <a:latin typeface="Core Bandi Face"/>
                <a:ea typeface="Core Bandi Face"/>
                <a:cs typeface="Core Bandi Face"/>
                <a:sym typeface="Core Bandi Face"/>
              </a:rPr>
              <a:t>2 AM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974298" y="29434682"/>
            <a:ext cx="3288008" cy="1316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36"/>
              </a:lnSpc>
            </a:pPr>
            <a:r>
              <a:rPr lang="en-US" sz="7525">
                <a:solidFill>
                  <a:srgbClr val="4C3025"/>
                </a:solidFill>
                <a:latin typeface="Core Bandi Face"/>
                <a:ea typeface="Core Bandi Face"/>
                <a:cs typeface="Core Bandi Face"/>
                <a:sym typeface="Core Bandi Face"/>
              </a:rPr>
              <a:t>3 Kg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7049007" y="29434682"/>
            <a:ext cx="3288008" cy="1316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36"/>
              </a:lnSpc>
            </a:pPr>
            <a:r>
              <a:rPr lang="en-US" sz="7525">
                <a:solidFill>
                  <a:srgbClr val="4C3025"/>
                </a:solidFill>
                <a:latin typeface="Core Bandi Face"/>
                <a:ea typeface="Core Bandi Face"/>
                <a:cs typeface="Core Bandi Face"/>
                <a:sym typeface="Core Bandi Face"/>
              </a:rPr>
              <a:t>49 Cm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DAGy1mR3FbI</dc:identifier>
  <dcterms:modified xsi:type="dcterms:W3CDTF">2011-08-01T06:04:30Z</dcterms:modified>
  <cp:revision>1</cp:revision>
  <dc:title>Light Pink and Brown Cute Baby Girl Announcement A4 Document (30 x 40 in)</dc:title>
</cp:coreProperties>
</file>